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2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4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501" r:id="rId16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65" Type="http://schemas.openxmlformats.org/officeDocument/2006/relationships/slide" Target="slides/slide49.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a:extLst>
              <a:ext uri="{FF2B5EF4-FFF2-40B4-BE49-F238E27FC236}">
                <a16:creationId xmlns:a16="http://schemas.microsoft.com/office/drawing/2014/main" id="{1F442AAF-C093-CCD7-995A-C59321A4AA8D}"/>
              </a:ext>
            </a:extLst>
          </p:cNvPr>
          <p:cNvSpPr>
            <a:spLocks noGrp="1" noRot="1" noChangeAspect="1" noChangeArrowheads="1" noTextEdit="1"/>
          </p:cNvSpPr>
          <p:nvPr>
            <p:ph type="sldImg"/>
          </p:nvPr>
        </p:nvSpPr>
        <p:spPr>
          <a:xfrm>
            <a:off x="1117600" y="693738"/>
            <a:ext cx="4622800" cy="3467100"/>
          </a:xfrm>
          <a:ln/>
        </p:spPr>
      </p:sp>
      <p:sp>
        <p:nvSpPr>
          <p:cNvPr id="262147" name="Rectangle 3">
            <a:extLst>
              <a:ext uri="{FF2B5EF4-FFF2-40B4-BE49-F238E27FC236}">
                <a16:creationId xmlns:a16="http://schemas.microsoft.com/office/drawing/2014/main" id="{8EDE3B82-0FA8-1479-4909-6EE729E29F25}"/>
              </a:ext>
            </a:extLst>
          </p:cNvPr>
          <p:cNvSpPr>
            <a:spLocks noGrp="1" noChangeArrowheads="1"/>
          </p:cNvSpPr>
          <p:nvPr>
            <p:ph type="body" idx="1"/>
          </p:nvPr>
        </p:nvSpPr>
        <p:spPr>
          <a:xfrm>
            <a:off x="685800" y="4392613"/>
            <a:ext cx="5486400" cy="4160837"/>
          </a:xfrm>
        </p:spPr>
        <p:txBody>
          <a:bodyPr/>
          <a:lstStyle/>
          <a:p>
            <a:r>
              <a:rPr lang="en-US" altLang="zh-CN">
                <a:latin typeface="Arial" panose="020B0604020202020204" pitchFamily="34" charset="0"/>
              </a:rPr>
              <a:t>Realized that e-signatures are as much an organizational change effort as a technology and policy issue</a:t>
            </a:r>
          </a:p>
          <a:p>
            <a:r>
              <a:rPr lang="en-US" altLang="zh-CN">
                <a:latin typeface="Arial" panose="020B0604020202020204" pitchFamily="34" charset="0"/>
              </a:rPr>
              <a:t>Making the transition from paper-based to electronic processes is hard.  Very tradition bound.</a:t>
            </a:r>
          </a:p>
          <a:p>
            <a:r>
              <a:rPr lang="en-US" altLang="zh-CN">
                <a:latin typeface="Arial" panose="020B0604020202020204" pitchFamily="34" charset="0"/>
              </a:rPr>
              <a:t>More detailed analysis supporting this, but wanted you to see a summary of the analysis</a:t>
            </a:r>
          </a:p>
          <a:p>
            <a:r>
              <a:rPr lang="en-US" altLang="zh-CN">
                <a:latin typeface="Arial" panose="020B0604020202020204" pitchFamily="34" charset="0"/>
              </a:rPr>
              <a:t>Wiki was a big part of keeping interested parties informed.</a:t>
            </a:r>
          </a:p>
          <a:p>
            <a:r>
              <a:rPr lang="en-US" altLang="zh-CN">
                <a:latin typeface="Arial" panose="020B0604020202020204" pitchFamily="34" charset="0"/>
              </a:rPr>
              <a:t>Group composition was a part of that.  </a:t>
            </a:r>
          </a:p>
          <a:p>
            <a:r>
              <a:rPr lang="en-US" altLang="zh-CN">
                <a:latin typeface="Arial" panose="020B0604020202020204" pitchFamily="34" charset="0"/>
              </a:rPr>
              <a:t>Larry also created “in the loop” messages to highlight certain work to a group of folks who asked to be kept “in the loop.”</a:t>
            </a:r>
          </a:p>
          <a:p>
            <a:endParaRPr lang="en-US" altLang="zh-CN">
              <a:latin typeface="Arial" panose="020B0604020202020204" pitchFamily="34" charset="0"/>
            </a:endParaRPr>
          </a:p>
          <a:p>
            <a:endParaRPr lang="en-US" altLang="zh-CN">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notesSlide" Target="../notesSlides/notesSlide20.xml"/></Relationships>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A09E200-5206-3297-DAA3-04B4AD335EF3}"/>
              </a:ext>
            </a:extLst>
          </p:cNvPr>
          <p:cNvSpPr>
            <a:spLocks noGrp="1" noChangeArrowheads="1"/>
          </p:cNvSpPr>
          <p:nvPr>
            <p:ph type="dt" sz="half" idx="10"/>
          </p:nvPr>
        </p:nvSpPr>
        <p:spPr>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8C1560D2-A3EA-4938-ACB1-FB1424E588A0}" type="datetime1">
              <a:rPr kumimoji="0" lang="en-US" altLang="zh-CN" sz="8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2/23/2025</a:t>
            </a:fld>
            <a:endParaRPr kumimoji="0" lang="en-US" altLang="en-US" sz="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3" name="Rectangle 5">
            <a:extLst>
              <a:ext uri="{FF2B5EF4-FFF2-40B4-BE49-F238E27FC236}">
                <a16:creationId xmlns:a16="http://schemas.microsoft.com/office/drawing/2014/main" id="{D9389558-7599-4064-896A-D8BD2EBE6110}"/>
              </a:ext>
            </a:extLst>
          </p:cNvPr>
          <p:cNvSpPr>
            <a:spLocks noGrp="1" noChangeArrowheads="1"/>
          </p:cNvSpPr>
          <p:nvPr>
            <p:ph type="ftr" sz="quarter" idx="11"/>
          </p:nvPr>
        </p:nvSpPr>
        <p:spPr>
          <a:xfrm>
            <a:off x="0" y="0"/>
          </a:xfrm>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Tahoma" panose="020B0604030504040204" pitchFamily="34" charset="0"/>
                <a:ea typeface="+mn-ea"/>
                <a:cs typeface="+mn-cs"/>
              </a:rPr>
              <a:t>DRAFT NMFS eSignature Group</a:t>
            </a:r>
          </a:p>
        </p:txBody>
      </p:sp>
      <p:sp>
        <p:nvSpPr>
          <p:cNvPr id="4" name="Rectangle 6">
            <a:extLst>
              <a:ext uri="{FF2B5EF4-FFF2-40B4-BE49-F238E27FC236}">
                <a16:creationId xmlns:a16="http://schemas.microsoft.com/office/drawing/2014/main" id="{AC333B84-1B81-8F72-1C61-C407DEDCB999}"/>
              </a:ext>
            </a:extLst>
          </p:cNvPr>
          <p:cNvSpPr>
            <a:spLocks noGrp="1" noChangeArrowheads="1"/>
          </p:cNvSpPr>
          <p:nvPr>
            <p:ph type="sldNum" sz="quarter" idx="12"/>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2E07C49-397D-46B3-82C8-43709462101C}" type="slidenum">
              <a:rPr kumimoji="0" lang="en-US" altLang="en-US" sz="800" b="0" i="0" u="none" strike="noStrike" kern="1200" cap="none" spc="0" normalizeH="0" baseline="0" noProof="0" smtClean="0">
                <a:ln>
                  <a:noFill/>
                </a:ln>
                <a:solidFill>
                  <a:srgbClr val="000000"/>
                </a:solidFill>
                <a:effectLst/>
                <a:uLnTx/>
                <a:uFillTx/>
                <a:latin typeface="Tahoma" panose="020B060403050404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en-US" altLang="en-US" sz="8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261122" name="Rectangle 2">
            <a:extLst>
              <a:ext uri="{FF2B5EF4-FFF2-40B4-BE49-F238E27FC236}">
                <a16:creationId xmlns:a16="http://schemas.microsoft.com/office/drawing/2014/main" id="{14310FFF-5AAC-E2A5-0AC5-63B2C045B5D7}"/>
              </a:ext>
            </a:extLst>
          </p:cNvPr>
          <p:cNvSpPr>
            <a:spLocks noGrp="1" noChangeArrowheads="1"/>
          </p:cNvSpPr>
          <p:nvPr>
            <p:ph type="title"/>
          </p:nvPr>
        </p:nvSpPr>
        <p:spPr>
          <a:xfrm>
            <a:off x="457200" y="457200"/>
            <a:ext cx="8229600" cy="533400"/>
          </a:xfrm>
        </p:spPr>
        <p:txBody>
          <a:bodyPr/>
          <a:lstStyle/>
          <a:p>
            <a:r>
              <a:rPr lang="en-US" altLang="zh-CN">
                <a:ea typeface="宋体" panose="02010600030101010101" pitchFamily="2" charset="-122"/>
              </a:rPr>
              <a:t>NMFS E-signature stakeholders</a:t>
            </a:r>
          </a:p>
        </p:txBody>
      </p:sp>
      <p:grpSp>
        <p:nvGrpSpPr>
          <p:cNvPr id="261123" name="Group 3">
            <a:extLst>
              <a:ext uri="{FF2B5EF4-FFF2-40B4-BE49-F238E27FC236}">
                <a16:creationId xmlns:a16="http://schemas.microsoft.com/office/drawing/2014/main" id="{942F29F4-A0B9-8CFF-927F-4B1614F8D401}"/>
              </a:ext>
            </a:extLst>
          </p:cNvPr>
          <p:cNvGrpSpPr>
            <a:grpSpLocks/>
          </p:cNvGrpSpPr>
          <p:nvPr/>
        </p:nvGrpSpPr>
        <p:grpSpPr bwMode="auto">
          <a:xfrm>
            <a:off x="533400" y="990600"/>
            <a:ext cx="7162800" cy="5268913"/>
            <a:chOff x="480" y="576"/>
            <a:chExt cx="4704" cy="3830"/>
          </a:xfrm>
        </p:grpSpPr>
        <p:grpSp>
          <p:nvGrpSpPr>
            <p:cNvPr id="261124" name="Group 4">
              <a:extLst>
                <a:ext uri="{FF2B5EF4-FFF2-40B4-BE49-F238E27FC236}">
                  <a16:creationId xmlns:a16="http://schemas.microsoft.com/office/drawing/2014/main" id="{BF67C5E6-F0AE-6403-937F-A0AE98D3130E}"/>
                </a:ext>
              </a:extLst>
            </p:cNvPr>
            <p:cNvGrpSpPr>
              <a:grpSpLocks/>
            </p:cNvGrpSpPr>
            <p:nvPr/>
          </p:nvGrpSpPr>
          <p:grpSpPr bwMode="auto">
            <a:xfrm>
              <a:off x="480" y="720"/>
              <a:ext cx="4704" cy="3686"/>
              <a:chOff x="480" y="720"/>
              <a:chExt cx="4704" cy="3686"/>
            </a:xfrm>
          </p:grpSpPr>
          <p:sp>
            <p:nvSpPr>
              <p:cNvPr id="261125" name="Text Box 5">
                <a:extLst>
                  <a:ext uri="{FF2B5EF4-FFF2-40B4-BE49-F238E27FC236}">
                    <a16:creationId xmlns:a16="http://schemas.microsoft.com/office/drawing/2014/main" id="{0412502A-17C6-82FF-87F7-7A801F069F3C}"/>
                  </a:ext>
                </a:extLst>
              </p:cNvPr>
              <p:cNvSpPr txBox="1">
                <a:spLocks noChangeArrowheads="1"/>
              </p:cNvSpPr>
              <p:nvPr/>
            </p:nvSpPr>
            <p:spPr bwMode="auto">
              <a:xfrm>
                <a:off x="480" y="720"/>
                <a:ext cx="672" cy="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High</a:t>
                </a:r>
              </a:p>
            </p:txBody>
          </p:sp>
          <p:sp>
            <p:nvSpPr>
              <p:cNvPr id="261126" name="Text Box 6">
                <a:extLst>
                  <a:ext uri="{FF2B5EF4-FFF2-40B4-BE49-F238E27FC236}">
                    <a16:creationId xmlns:a16="http://schemas.microsoft.com/office/drawing/2014/main" id="{9B30E7CF-76FD-9965-FDDD-C78BA8038E62}"/>
                  </a:ext>
                </a:extLst>
              </p:cNvPr>
              <p:cNvSpPr txBox="1">
                <a:spLocks noChangeArrowheads="1"/>
              </p:cNvSpPr>
              <p:nvPr/>
            </p:nvSpPr>
            <p:spPr bwMode="auto">
              <a:xfrm rot="16200000">
                <a:off x="575" y="2365"/>
                <a:ext cx="912" cy="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altLang="zh-CN"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POWER</a:t>
                </a:r>
              </a:p>
            </p:txBody>
          </p:sp>
          <p:sp>
            <p:nvSpPr>
              <p:cNvPr id="261127" name="Text Box 7">
                <a:extLst>
                  <a:ext uri="{FF2B5EF4-FFF2-40B4-BE49-F238E27FC236}">
                    <a16:creationId xmlns:a16="http://schemas.microsoft.com/office/drawing/2014/main" id="{A530FDAD-9A6F-1593-AF73-EA36A2A3E7C4}"/>
                  </a:ext>
                </a:extLst>
              </p:cNvPr>
              <p:cNvSpPr txBox="1">
                <a:spLocks noChangeArrowheads="1"/>
              </p:cNvSpPr>
              <p:nvPr/>
            </p:nvSpPr>
            <p:spPr bwMode="auto">
              <a:xfrm>
                <a:off x="2496" y="4118"/>
                <a:ext cx="9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INTEREST</a:t>
                </a:r>
              </a:p>
            </p:txBody>
          </p:sp>
          <p:sp>
            <p:nvSpPr>
              <p:cNvPr id="261128" name="Rectangle 8">
                <a:extLst>
                  <a:ext uri="{FF2B5EF4-FFF2-40B4-BE49-F238E27FC236}">
                    <a16:creationId xmlns:a16="http://schemas.microsoft.com/office/drawing/2014/main" id="{36CCEB01-D226-A7BC-4675-4049CB58DB59}"/>
                  </a:ext>
                </a:extLst>
              </p:cNvPr>
              <p:cNvSpPr>
                <a:spLocks noChangeArrowheads="1"/>
              </p:cNvSpPr>
              <p:nvPr/>
            </p:nvSpPr>
            <p:spPr bwMode="auto">
              <a:xfrm>
                <a:off x="1152" y="768"/>
                <a:ext cx="1824" cy="1680"/>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alpha val="50000"/>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Keep</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Satisfied</a:t>
                </a:r>
              </a:p>
            </p:txBody>
          </p:sp>
          <p:sp>
            <p:nvSpPr>
              <p:cNvPr id="261129" name="Rectangle 9">
                <a:extLst>
                  <a:ext uri="{FF2B5EF4-FFF2-40B4-BE49-F238E27FC236}">
                    <a16:creationId xmlns:a16="http://schemas.microsoft.com/office/drawing/2014/main" id="{D7EB2FDC-8C70-0602-619D-52725042FF32}"/>
                  </a:ext>
                </a:extLst>
              </p:cNvPr>
              <p:cNvSpPr>
                <a:spLocks noChangeArrowheads="1"/>
              </p:cNvSpPr>
              <p:nvPr/>
            </p:nvSpPr>
            <p:spPr bwMode="auto">
              <a:xfrm>
                <a:off x="1151" y="2448"/>
                <a:ext cx="1825" cy="1681"/>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Monitor</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(Minimum Effort)</a:t>
                </a:r>
              </a:p>
            </p:txBody>
          </p:sp>
          <p:sp>
            <p:nvSpPr>
              <p:cNvPr id="261130" name="Rectangle 10">
                <a:extLst>
                  <a:ext uri="{FF2B5EF4-FFF2-40B4-BE49-F238E27FC236}">
                    <a16:creationId xmlns:a16="http://schemas.microsoft.com/office/drawing/2014/main" id="{79A4C4D1-0BBF-A6E3-FDAF-2A54ED3C171A}"/>
                  </a:ext>
                </a:extLst>
              </p:cNvPr>
              <p:cNvSpPr>
                <a:spLocks noChangeArrowheads="1"/>
              </p:cNvSpPr>
              <p:nvPr/>
            </p:nvSpPr>
            <p:spPr bwMode="auto">
              <a:xfrm>
                <a:off x="2976" y="2448"/>
                <a:ext cx="1825" cy="1681"/>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alpha val="50000"/>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Keep</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Informed</a:t>
                </a:r>
              </a:p>
            </p:txBody>
          </p:sp>
          <p:sp>
            <p:nvSpPr>
              <p:cNvPr id="261131" name="Text Box 11">
                <a:extLst>
                  <a:ext uri="{FF2B5EF4-FFF2-40B4-BE49-F238E27FC236}">
                    <a16:creationId xmlns:a16="http://schemas.microsoft.com/office/drawing/2014/main" id="{83392A26-68FC-79F4-F68D-A2E7306CBF5A}"/>
                  </a:ext>
                </a:extLst>
              </p:cNvPr>
              <p:cNvSpPr txBox="1">
                <a:spLocks noChangeArrowheads="1"/>
              </p:cNvSpPr>
              <p:nvPr/>
            </p:nvSpPr>
            <p:spPr bwMode="auto">
              <a:xfrm>
                <a:off x="480" y="3984"/>
                <a:ext cx="672" cy="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Low</a:t>
                </a:r>
              </a:p>
            </p:txBody>
          </p:sp>
          <p:sp>
            <p:nvSpPr>
              <p:cNvPr id="261132" name="Text Box 12">
                <a:extLst>
                  <a:ext uri="{FF2B5EF4-FFF2-40B4-BE49-F238E27FC236}">
                    <a16:creationId xmlns:a16="http://schemas.microsoft.com/office/drawing/2014/main" id="{ADBC050C-3CD0-B098-56DF-F5A96BD2AD5F}"/>
                  </a:ext>
                </a:extLst>
              </p:cNvPr>
              <p:cNvSpPr txBox="1">
                <a:spLocks noChangeArrowheads="1"/>
              </p:cNvSpPr>
              <p:nvPr/>
            </p:nvSpPr>
            <p:spPr bwMode="auto">
              <a:xfrm>
                <a:off x="768" y="4097"/>
                <a:ext cx="672" cy="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Low</a:t>
                </a:r>
              </a:p>
            </p:txBody>
          </p:sp>
          <p:sp>
            <p:nvSpPr>
              <p:cNvPr id="261133" name="Text Box 13">
                <a:extLst>
                  <a:ext uri="{FF2B5EF4-FFF2-40B4-BE49-F238E27FC236}">
                    <a16:creationId xmlns:a16="http://schemas.microsoft.com/office/drawing/2014/main" id="{9F5A2D71-ECDB-A3AC-F47B-881F7845EF02}"/>
                  </a:ext>
                </a:extLst>
              </p:cNvPr>
              <p:cNvSpPr txBox="1">
                <a:spLocks noChangeArrowheads="1"/>
              </p:cNvSpPr>
              <p:nvPr/>
            </p:nvSpPr>
            <p:spPr bwMode="auto">
              <a:xfrm>
                <a:off x="4224" y="4097"/>
                <a:ext cx="672" cy="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High</a:t>
                </a:r>
              </a:p>
            </p:txBody>
          </p:sp>
          <p:sp>
            <p:nvSpPr>
              <p:cNvPr id="261134" name="Text Box 14">
                <a:extLst>
                  <a:ext uri="{FF2B5EF4-FFF2-40B4-BE49-F238E27FC236}">
                    <a16:creationId xmlns:a16="http://schemas.microsoft.com/office/drawing/2014/main" id="{F49A71B6-EB7C-408F-8F6A-FA814BB7C2FE}"/>
                  </a:ext>
                </a:extLst>
              </p:cNvPr>
              <p:cNvSpPr txBox="1">
                <a:spLocks noChangeArrowheads="1"/>
              </p:cNvSpPr>
              <p:nvPr/>
            </p:nvSpPr>
            <p:spPr bwMode="auto">
              <a:xfrm>
                <a:off x="1152" y="768"/>
                <a:ext cx="960"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zh-CN" sz="2000" b="1" i="0" u="none" strike="noStrike" kern="1200" cap="none" spc="0" normalizeH="0" baseline="0" noProof="0">
                  <a:ln>
                    <a:noFill/>
                  </a:ln>
                  <a:solidFill>
                    <a:srgbClr val="EF7057"/>
                  </a:solidFill>
                  <a:effectLst/>
                  <a:uLnTx/>
                  <a:uFillTx/>
                  <a:latin typeface="Bradley Hand ITC" panose="03070402050302030203" pitchFamily="66" charset="0"/>
                  <a:ea typeface="+mn-ea"/>
                  <a:cs typeface="+mn-cs"/>
                </a:endParaRPr>
              </a:p>
            </p:txBody>
          </p:sp>
          <p:sp>
            <p:nvSpPr>
              <p:cNvPr id="261135" name="Text Box 15">
                <a:extLst>
                  <a:ext uri="{FF2B5EF4-FFF2-40B4-BE49-F238E27FC236}">
                    <a16:creationId xmlns:a16="http://schemas.microsoft.com/office/drawing/2014/main" id="{08D535DF-93C8-B5F0-4DD2-20F70341BA2F}"/>
                  </a:ext>
                </a:extLst>
              </p:cNvPr>
              <p:cNvSpPr txBox="1">
                <a:spLocks noChangeArrowheads="1"/>
              </p:cNvSpPr>
              <p:nvPr/>
            </p:nvSpPr>
            <p:spPr bwMode="auto">
              <a:xfrm>
                <a:off x="2880" y="3820"/>
                <a:ext cx="201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75000"/>
                  </a:lnSpc>
                  <a:spcBef>
                    <a:spcPct val="50000"/>
                  </a:spcBef>
                  <a:spcAft>
                    <a:spcPct val="0"/>
                  </a:spcAft>
                  <a:buClrTx/>
                  <a:buSzTx/>
                  <a:buFontTx/>
                  <a:buNone/>
                  <a:tabLst/>
                  <a:defRPr/>
                </a:pPr>
                <a:endParaRPr kumimoji="0" lang="zh-CN" altLang="zh-CN" sz="2000" b="1" i="0" u="none" strike="noStrike" kern="1200" cap="none" spc="0" normalizeH="0" baseline="0" noProof="0">
                  <a:ln>
                    <a:noFill/>
                  </a:ln>
                  <a:solidFill>
                    <a:srgbClr val="EF7057"/>
                  </a:solidFill>
                  <a:effectLst/>
                  <a:uLnTx/>
                  <a:uFillTx/>
                  <a:latin typeface="Bradley Hand ITC" panose="03070402050302030203" pitchFamily="66" charset="0"/>
                  <a:ea typeface="+mn-ea"/>
                  <a:cs typeface="+mn-cs"/>
                </a:endParaRPr>
              </a:p>
            </p:txBody>
          </p:sp>
          <p:sp>
            <p:nvSpPr>
              <p:cNvPr id="261136" name="Text Box 16">
                <a:extLst>
                  <a:ext uri="{FF2B5EF4-FFF2-40B4-BE49-F238E27FC236}">
                    <a16:creationId xmlns:a16="http://schemas.microsoft.com/office/drawing/2014/main" id="{92D40D69-826B-526F-9773-676BE3299A09}"/>
                  </a:ext>
                </a:extLst>
              </p:cNvPr>
              <p:cNvSpPr txBox="1">
                <a:spLocks noChangeArrowheads="1"/>
              </p:cNvSpPr>
              <p:nvPr/>
            </p:nvSpPr>
            <p:spPr bwMode="auto">
              <a:xfrm>
                <a:off x="2496" y="3601"/>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zh-CN" sz="2000" b="1" i="0" u="none" strike="noStrike" kern="1200" cap="none" spc="0" normalizeH="0" baseline="0" noProof="0">
                  <a:ln>
                    <a:noFill/>
                  </a:ln>
                  <a:solidFill>
                    <a:srgbClr val="EF7057"/>
                  </a:solidFill>
                  <a:effectLst/>
                  <a:uLnTx/>
                  <a:uFillTx/>
                  <a:latin typeface="Bradley Hand ITC" panose="03070402050302030203" pitchFamily="66" charset="0"/>
                  <a:ea typeface="+mn-ea"/>
                  <a:cs typeface="+mn-cs"/>
                </a:endParaRPr>
              </a:p>
            </p:txBody>
          </p:sp>
          <p:sp>
            <p:nvSpPr>
              <p:cNvPr id="261137" name="Text Box 17">
                <a:extLst>
                  <a:ext uri="{FF2B5EF4-FFF2-40B4-BE49-F238E27FC236}">
                    <a16:creationId xmlns:a16="http://schemas.microsoft.com/office/drawing/2014/main" id="{6053D896-2C5D-2428-F8AD-FFE3C3508787}"/>
                  </a:ext>
                </a:extLst>
              </p:cNvPr>
              <p:cNvSpPr txBox="1">
                <a:spLocks noChangeArrowheads="1"/>
              </p:cNvSpPr>
              <p:nvPr/>
            </p:nvSpPr>
            <p:spPr bwMode="auto">
              <a:xfrm>
                <a:off x="1872" y="3601"/>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zh-CN" sz="2000" b="1" i="0" u="none" strike="noStrike" kern="1200" cap="none" spc="0" normalizeH="0" baseline="0" noProof="0">
                  <a:ln>
                    <a:noFill/>
                  </a:ln>
                  <a:solidFill>
                    <a:srgbClr val="EF7057"/>
                  </a:solidFill>
                  <a:effectLst/>
                  <a:uLnTx/>
                  <a:uFillTx/>
                  <a:latin typeface="Bradley Hand ITC" panose="03070402050302030203" pitchFamily="66" charset="0"/>
                  <a:ea typeface="+mn-ea"/>
                  <a:cs typeface="+mn-cs"/>
                </a:endParaRPr>
              </a:p>
            </p:txBody>
          </p:sp>
          <p:sp>
            <p:nvSpPr>
              <p:cNvPr id="261138" name="Text Box 18">
                <a:extLst>
                  <a:ext uri="{FF2B5EF4-FFF2-40B4-BE49-F238E27FC236}">
                    <a16:creationId xmlns:a16="http://schemas.microsoft.com/office/drawing/2014/main" id="{BF29E2A6-5A28-D73C-D856-92D583BC146C}"/>
                  </a:ext>
                </a:extLst>
              </p:cNvPr>
              <p:cNvSpPr txBox="1">
                <a:spLocks noChangeArrowheads="1"/>
              </p:cNvSpPr>
              <p:nvPr/>
            </p:nvSpPr>
            <p:spPr bwMode="auto">
              <a:xfrm>
                <a:off x="1152" y="3839"/>
                <a:ext cx="912"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zh-CN" sz="2000" b="1" i="0" u="none" strike="noStrike" kern="1200" cap="none" spc="0" normalizeH="0" baseline="0" noProof="0">
                  <a:ln>
                    <a:noFill/>
                  </a:ln>
                  <a:solidFill>
                    <a:srgbClr val="EF7057"/>
                  </a:solidFill>
                  <a:effectLst/>
                  <a:uLnTx/>
                  <a:uFillTx/>
                  <a:latin typeface="Bradley Hand ITC" panose="03070402050302030203" pitchFamily="66" charset="0"/>
                  <a:ea typeface="+mn-ea"/>
                  <a:cs typeface="+mn-cs"/>
                </a:endParaRPr>
              </a:p>
            </p:txBody>
          </p:sp>
          <p:sp>
            <p:nvSpPr>
              <p:cNvPr id="261139" name="Text Box 19">
                <a:extLst>
                  <a:ext uri="{FF2B5EF4-FFF2-40B4-BE49-F238E27FC236}">
                    <a16:creationId xmlns:a16="http://schemas.microsoft.com/office/drawing/2014/main" id="{3983EE39-EC1E-A40F-0663-097C5FC7BA88}"/>
                  </a:ext>
                </a:extLst>
              </p:cNvPr>
              <p:cNvSpPr txBox="1">
                <a:spLocks noChangeArrowheads="1"/>
              </p:cNvSpPr>
              <p:nvPr/>
            </p:nvSpPr>
            <p:spPr bwMode="auto">
              <a:xfrm>
                <a:off x="2928" y="3504"/>
                <a:ext cx="18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zh-CN" sz="2000" b="1" i="0" u="none" strike="noStrike" kern="1200" cap="none" spc="0" normalizeH="0" baseline="0" noProof="0">
                  <a:ln>
                    <a:noFill/>
                  </a:ln>
                  <a:solidFill>
                    <a:srgbClr val="EF7057"/>
                  </a:solidFill>
                  <a:effectLst/>
                  <a:uLnTx/>
                  <a:uFillTx/>
                  <a:latin typeface="Bradley Hand ITC" panose="03070402050302030203" pitchFamily="66" charset="0"/>
                  <a:ea typeface="+mn-ea"/>
                  <a:cs typeface="+mn-cs"/>
                </a:endParaRPr>
              </a:p>
            </p:txBody>
          </p:sp>
          <p:sp>
            <p:nvSpPr>
              <p:cNvPr id="261140" name="Text Box 20">
                <a:extLst>
                  <a:ext uri="{FF2B5EF4-FFF2-40B4-BE49-F238E27FC236}">
                    <a16:creationId xmlns:a16="http://schemas.microsoft.com/office/drawing/2014/main" id="{F049DCA2-A035-082D-966C-B1AA8A1C4010}"/>
                  </a:ext>
                </a:extLst>
              </p:cNvPr>
              <p:cNvSpPr txBox="1">
                <a:spLocks noChangeArrowheads="1"/>
              </p:cNvSpPr>
              <p:nvPr/>
            </p:nvSpPr>
            <p:spPr bwMode="auto">
              <a:xfrm>
                <a:off x="2976" y="2793"/>
                <a:ext cx="21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zh-CN" sz="2000" b="1" i="0" u="none" strike="noStrike" kern="1200" cap="none" spc="0" normalizeH="0" baseline="0" noProof="0">
                  <a:ln>
                    <a:noFill/>
                  </a:ln>
                  <a:solidFill>
                    <a:srgbClr val="EF7057"/>
                  </a:solidFill>
                  <a:effectLst/>
                  <a:uLnTx/>
                  <a:uFillTx/>
                  <a:latin typeface="Bradley Hand ITC" panose="03070402050302030203" pitchFamily="66" charset="0"/>
                  <a:ea typeface="+mn-ea"/>
                  <a:cs typeface="+mn-cs"/>
                </a:endParaRPr>
              </a:p>
            </p:txBody>
          </p:sp>
          <p:sp>
            <p:nvSpPr>
              <p:cNvPr id="261141" name="Rectangle 21">
                <a:extLst>
                  <a:ext uri="{FF2B5EF4-FFF2-40B4-BE49-F238E27FC236}">
                    <a16:creationId xmlns:a16="http://schemas.microsoft.com/office/drawing/2014/main" id="{64C7D45D-CCA0-7B95-B2DD-3ACA5B561492}"/>
                  </a:ext>
                </a:extLst>
              </p:cNvPr>
              <p:cNvSpPr>
                <a:spLocks noChangeArrowheads="1"/>
              </p:cNvSpPr>
              <p:nvPr/>
            </p:nvSpPr>
            <p:spPr bwMode="auto">
              <a:xfrm>
                <a:off x="2976" y="767"/>
                <a:ext cx="1825" cy="1681"/>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alpha val="50000"/>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Manage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Closely</a:t>
                </a:r>
              </a:p>
            </p:txBody>
          </p:sp>
          <p:sp>
            <p:nvSpPr>
              <p:cNvPr id="261142" name="Line 22">
                <a:extLst>
                  <a:ext uri="{FF2B5EF4-FFF2-40B4-BE49-F238E27FC236}">
                    <a16:creationId xmlns:a16="http://schemas.microsoft.com/office/drawing/2014/main" id="{8D18171D-6D70-2C4C-C169-F60BC4A85201}"/>
                  </a:ext>
                </a:extLst>
              </p:cNvPr>
              <p:cNvSpPr>
                <a:spLocks noChangeShapeType="1"/>
              </p:cNvSpPr>
              <p:nvPr/>
            </p:nvSpPr>
            <p:spPr bwMode="auto">
              <a:xfrm>
                <a:off x="1152" y="2448"/>
                <a:ext cx="3648"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261143" name="Line 23">
                <a:extLst>
                  <a:ext uri="{FF2B5EF4-FFF2-40B4-BE49-F238E27FC236}">
                    <a16:creationId xmlns:a16="http://schemas.microsoft.com/office/drawing/2014/main" id="{AF2F17C7-C9FB-07BE-4D26-03291876412F}"/>
                  </a:ext>
                </a:extLst>
              </p:cNvPr>
              <p:cNvSpPr>
                <a:spLocks noChangeShapeType="1"/>
              </p:cNvSpPr>
              <p:nvPr/>
            </p:nvSpPr>
            <p:spPr bwMode="auto">
              <a:xfrm flipV="1">
                <a:off x="2976" y="768"/>
                <a:ext cx="0" cy="336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261144" name="Text Box 24">
                <a:extLst>
                  <a:ext uri="{FF2B5EF4-FFF2-40B4-BE49-F238E27FC236}">
                    <a16:creationId xmlns:a16="http://schemas.microsoft.com/office/drawing/2014/main" id="{F439A8B9-183B-AE65-8169-907B70053E7D}"/>
                  </a:ext>
                </a:extLst>
              </p:cNvPr>
              <p:cNvSpPr txBox="1">
                <a:spLocks noChangeArrowheads="1"/>
              </p:cNvSpPr>
              <p:nvPr/>
            </p:nvSpPr>
            <p:spPr bwMode="auto">
              <a:xfrm>
                <a:off x="4033" y="768"/>
                <a:ext cx="959"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zh-CN" sz="2000" b="1" i="0" u="none" strike="noStrike" kern="1200" cap="none" spc="0" normalizeH="0" baseline="0" noProof="0">
                  <a:ln>
                    <a:noFill/>
                  </a:ln>
                  <a:solidFill>
                    <a:srgbClr val="EF7057"/>
                  </a:solidFill>
                  <a:effectLst/>
                  <a:uLnTx/>
                  <a:uFillTx/>
                  <a:latin typeface="Bradley Hand ITC" panose="03070402050302030203" pitchFamily="66" charset="0"/>
                  <a:ea typeface="+mn-ea"/>
                  <a:cs typeface="+mn-cs"/>
                </a:endParaRPr>
              </a:p>
            </p:txBody>
          </p:sp>
          <p:sp>
            <p:nvSpPr>
              <p:cNvPr id="261145" name="Text Box 25">
                <a:extLst>
                  <a:ext uri="{FF2B5EF4-FFF2-40B4-BE49-F238E27FC236}">
                    <a16:creationId xmlns:a16="http://schemas.microsoft.com/office/drawing/2014/main" id="{F10A0131-E7A9-4368-3725-82D405C8E1CC}"/>
                  </a:ext>
                </a:extLst>
              </p:cNvPr>
              <p:cNvSpPr txBox="1">
                <a:spLocks noChangeArrowheads="1"/>
              </p:cNvSpPr>
              <p:nvPr/>
            </p:nvSpPr>
            <p:spPr bwMode="auto">
              <a:xfrm>
                <a:off x="2832" y="768"/>
                <a:ext cx="960"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zh-CN" sz="2000" b="1" i="0" u="none" strike="noStrike" kern="1200" cap="none" spc="0" normalizeH="0" baseline="0" noProof="0">
                  <a:ln>
                    <a:noFill/>
                  </a:ln>
                  <a:solidFill>
                    <a:srgbClr val="EF7057"/>
                  </a:solidFill>
                  <a:effectLst/>
                  <a:uLnTx/>
                  <a:uFillTx/>
                  <a:latin typeface="Bradley Hand ITC" panose="03070402050302030203" pitchFamily="66" charset="0"/>
                  <a:ea typeface="+mn-ea"/>
                  <a:cs typeface="+mn-cs"/>
                </a:endParaRPr>
              </a:p>
            </p:txBody>
          </p:sp>
          <p:sp>
            <p:nvSpPr>
              <p:cNvPr id="261146" name="Text Box 26">
                <a:extLst>
                  <a:ext uri="{FF2B5EF4-FFF2-40B4-BE49-F238E27FC236}">
                    <a16:creationId xmlns:a16="http://schemas.microsoft.com/office/drawing/2014/main" id="{4EA0B079-5EC1-9CC9-0A75-8CC676CAF822}"/>
                  </a:ext>
                </a:extLst>
              </p:cNvPr>
              <p:cNvSpPr txBox="1">
                <a:spLocks noChangeArrowheads="1"/>
              </p:cNvSpPr>
              <p:nvPr/>
            </p:nvSpPr>
            <p:spPr bwMode="auto">
              <a:xfrm>
                <a:off x="2736" y="1200"/>
                <a:ext cx="2304"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zh-CN" sz="2000" b="1" i="0" u="none" strike="noStrike" kern="1200" cap="none" spc="0" normalizeH="0" baseline="0" noProof="0">
                  <a:ln>
                    <a:noFill/>
                  </a:ln>
                  <a:solidFill>
                    <a:srgbClr val="EF7057"/>
                  </a:solidFill>
                  <a:effectLst/>
                  <a:uLnTx/>
                  <a:uFillTx/>
                  <a:latin typeface="Bradley Hand ITC" panose="03070402050302030203" pitchFamily="66" charset="0"/>
                  <a:ea typeface="+mn-ea"/>
                  <a:cs typeface="+mn-cs"/>
                </a:endParaRPr>
              </a:p>
            </p:txBody>
          </p:sp>
          <p:sp>
            <p:nvSpPr>
              <p:cNvPr id="261147" name="Line 27">
                <a:extLst>
                  <a:ext uri="{FF2B5EF4-FFF2-40B4-BE49-F238E27FC236}">
                    <a16:creationId xmlns:a16="http://schemas.microsoft.com/office/drawing/2014/main" id="{D4C40CFD-3206-D138-9148-116579808169}"/>
                  </a:ext>
                </a:extLst>
              </p:cNvPr>
              <p:cNvSpPr>
                <a:spLocks noChangeShapeType="1"/>
              </p:cNvSpPr>
              <p:nvPr/>
            </p:nvSpPr>
            <p:spPr bwMode="auto">
              <a:xfrm>
                <a:off x="1153" y="4128"/>
                <a:ext cx="4031"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261148" name="Text Box 28">
                <a:extLst>
                  <a:ext uri="{FF2B5EF4-FFF2-40B4-BE49-F238E27FC236}">
                    <a16:creationId xmlns:a16="http://schemas.microsoft.com/office/drawing/2014/main" id="{669266DF-BB8A-D7B1-9717-C8F347AAB245}"/>
                  </a:ext>
                </a:extLst>
              </p:cNvPr>
              <p:cNvSpPr txBox="1">
                <a:spLocks noChangeArrowheads="1"/>
              </p:cNvSpPr>
              <p:nvPr/>
            </p:nvSpPr>
            <p:spPr bwMode="auto">
              <a:xfrm>
                <a:off x="2832" y="1968"/>
                <a:ext cx="21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zh-CN" sz="2000" b="1" i="0" u="none" strike="noStrike" kern="1200" cap="none" spc="0" normalizeH="0" baseline="0" noProof="0">
                  <a:ln>
                    <a:noFill/>
                  </a:ln>
                  <a:solidFill>
                    <a:srgbClr val="EF7057"/>
                  </a:solidFill>
                  <a:effectLst/>
                  <a:uLnTx/>
                  <a:uFillTx/>
                  <a:latin typeface="Bradley Hand ITC" panose="03070402050302030203" pitchFamily="66" charset="0"/>
                  <a:ea typeface="+mn-ea"/>
                  <a:cs typeface="+mn-cs"/>
                </a:endParaRPr>
              </a:p>
            </p:txBody>
          </p:sp>
          <p:sp>
            <p:nvSpPr>
              <p:cNvPr id="261149" name="Text Box 29">
                <a:extLst>
                  <a:ext uri="{FF2B5EF4-FFF2-40B4-BE49-F238E27FC236}">
                    <a16:creationId xmlns:a16="http://schemas.microsoft.com/office/drawing/2014/main" id="{58A6BFE9-1295-C2A6-6818-89AACA6B15EC}"/>
                  </a:ext>
                </a:extLst>
              </p:cNvPr>
              <p:cNvSpPr txBox="1">
                <a:spLocks noChangeArrowheads="1"/>
              </p:cNvSpPr>
              <p:nvPr/>
            </p:nvSpPr>
            <p:spPr bwMode="auto">
              <a:xfrm>
                <a:off x="2832" y="2150"/>
                <a:ext cx="21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zh-CN" sz="2000" b="1" i="0" u="none" strike="noStrike" kern="1200" cap="none" spc="0" normalizeH="0" baseline="0" noProof="0">
                  <a:ln>
                    <a:noFill/>
                  </a:ln>
                  <a:solidFill>
                    <a:srgbClr val="EF7057"/>
                  </a:solidFill>
                  <a:effectLst/>
                  <a:uLnTx/>
                  <a:uFillTx/>
                  <a:latin typeface="Bradley Hand ITC" panose="03070402050302030203" pitchFamily="66" charset="0"/>
                  <a:ea typeface="+mn-ea"/>
                  <a:cs typeface="+mn-cs"/>
                </a:endParaRPr>
              </a:p>
            </p:txBody>
          </p:sp>
        </p:grpSp>
        <p:sp>
          <p:nvSpPr>
            <p:cNvPr id="261150" name="Line 30">
              <a:extLst>
                <a:ext uri="{FF2B5EF4-FFF2-40B4-BE49-F238E27FC236}">
                  <a16:creationId xmlns:a16="http://schemas.microsoft.com/office/drawing/2014/main" id="{DDC64748-B78E-3133-F3A4-E6C424A6AAB4}"/>
                </a:ext>
              </a:extLst>
            </p:cNvPr>
            <p:cNvSpPr>
              <a:spLocks noChangeShapeType="1"/>
            </p:cNvSpPr>
            <p:nvPr/>
          </p:nvSpPr>
          <p:spPr bwMode="auto">
            <a:xfrm flipV="1">
              <a:off x="1152" y="576"/>
              <a:ext cx="0" cy="3552"/>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grpSp>
      <p:sp>
        <p:nvSpPr>
          <p:cNvPr id="261151" name="Text Box 31">
            <a:extLst>
              <a:ext uri="{FF2B5EF4-FFF2-40B4-BE49-F238E27FC236}">
                <a16:creationId xmlns:a16="http://schemas.microsoft.com/office/drawing/2014/main" id="{3399B15B-DF5C-1153-FE26-8BE99065F408}"/>
              </a:ext>
            </a:extLst>
          </p:cNvPr>
          <p:cNvSpPr txBox="1">
            <a:spLocks noChangeArrowheads="1"/>
          </p:cNvSpPr>
          <p:nvPr/>
        </p:nvSpPr>
        <p:spPr bwMode="auto">
          <a:xfrm>
            <a:off x="4419600" y="4191000"/>
            <a:ext cx="6111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CIO</a:t>
            </a:r>
          </a:p>
        </p:txBody>
      </p:sp>
      <p:sp>
        <p:nvSpPr>
          <p:cNvPr id="261152" name="Text Box 32">
            <a:extLst>
              <a:ext uri="{FF2B5EF4-FFF2-40B4-BE49-F238E27FC236}">
                <a16:creationId xmlns:a16="http://schemas.microsoft.com/office/drawing/2014/main" id="{3DC02D1D-CECA-0A89-427C-B3C84EB96E9D}"/>
              </a:ext>
            </a:extLst>
          </p:cNvPr>
          <p:cNvSpPr txBox="1">
            <a:spLocks noChangeArrowheads="1"/>
          </p:cNvSpPr>
          <p:nvPr/>
        </p:nvSpPr>
        <p:spPr bwMode="auto">
          <a:xfrm>
            <a:off x="5867400" y="2819400"/>
            <a:ext cx="6667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FIS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PMT</a:t>
            </a:r>
          </a:p>
        </p:txBody>
      </p:sp>
      <p:sp>
        <p:nvSpPr>
          <p:cNvPr id="261153" name="Text Box 33">
            <a:extLst>
              <a:ext uri="{FF2B5EF4-FFF2-40B4-BE49-F238E27FC236}">
                <a16:creationId xmlns:a16="http://schemas.microsoft.com/office/drawing/2014/main" id="{7C3C8AD4-560B-A1CD-8C34-4D8C816352DF}"/>
              </a:ext>
            </a:extLst>
          </p:cNvPr>
          <p:cNvSpPr txBox="1">
            <a:spLocks noChangeArrowheads="1"/>
          </p:cNvSpPr>
          <p:nvPr/>
        </p:nvSpPr>
        <p:spPr bwMode="auto">
          <a:xfrm>
            <a:off x="5638800" y="3810000"/>
            <a:ext cx="11779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Software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Vendors</a:t>
            </a:r>
          </a:p>
        </p:txBody>
      </p:sp>
      <p:sp>
        <p:nvSpPr>
          <p:cNvPr id="261154" name="Text Box 34">
            <a:extLst>
              <a:ext uri="{FF2B5EF4-FFF2-40B4-BE49-F238E27FC236}">
                <a16:creationId xmlns:a16="http://schemas.microsoft.com/office/drawing/2014/main" id="{9831E3CC-B6BC-243C-D7B3-3D68C51A7383}"/>
              </a:ext>
            </a:extLst>
          </p:cNvPr>
          <p:cNvSpPr txBox="1">
            <a:spLocks noChangeArrowheads="1"/>
          </p:cNvSpPr>
          <p:nvPr/>
        </p:nvSpPr>
        <p:spPr bwMode="auto">
          <a:xfrm>
            <a:off x="5791200" y="1447800"/>
            <a:ext cx="11445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Regional</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Offices</a:t>
            </a:r>
          </a:p>
        </p:txBody>
      </p:sp>
      <p:sp>
        <p:nvSpPr>
          <p:cNvPr id="261155" name="Text Box 35">
            <a:extLst>
              <a:ext uri="{FF2B5EF4-FFF2-40B4-BE49-F238E27FC236}">
                <a16:creationId xmlns:a16="http://schemas.microsoft.com/office/drawing/2014/main" id="{19679C8E-A30F-08CB-ED9E-23502DF2263E}"/>
              </a:ext>
            </a:extLst>
          </p:cNvPr>
          <p:cNvSpPr txBox="1">
            <a:spLocks noChangeArrowheads="1"/>
          </p:cNvSpPr>
          <p:nvPr/>
        </p:nvSpPr>
        <p:spPr bwMode="auto">
          <a:xfrm>
            <a:off x="4495800" y="2209800"/>
            <a:ext cx="6334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OLE</a:t>
            </a:r>
          </a:p>
        </p:txBody>
      </p:sp>
      <p:sp>
        <p:nvSpPr>
          <p:cNvPr id="261156" name="Text Box 36">
            <a:extLst>
              <a:ext uri="{FF2B5EF4-FFF2-40B4-BE49-F238E27FC236}">
                <a16:creationId xmlns:a16="http://schemas.microsoft.com/office/drawing/2014/main" id="{7F77BCE9-97EC-E526-B96D-20E5C512CE89}"/>
              </a:ext>
            </a:extLst>
          </p:cNvPr>
          <p:cNvSpPr txBox="1">
            <a:spLocks noChangeArrowheads="1"/>
          </p:cNvSpPr>
          <p:nvPr/>
        </p:nvSpPr>
        <p:spPr bwMode="auto">
          <a:xfrm>
            <a:off x="3124200" y="3657600"/>
            <a:ext cx="11334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Office of</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Policy</a:t>
            </a:r>
          </a:p>
        </p:txBody>
      </p:sp>
      <p:sp>
        <p:nvSpPr>
          <p:cNvPr id="261157" name="Text Box 37">
            <a:extLst>
              <a:ext uri="{FF2B5EF4-FFF2-40B4-BE49-F238E27FC236}">
                <a16:creationId xmlns:a16="http://schemas.microsoft.com/office/drawing/2014/main" id="{75F2FB49-C01E-7FD8-00E0-F32C27612558}"/>
              </a:ext>
            </a:extLst>
          </p:cNvPr>
          <p:cNvSpPr txBox="1">
            <a:spLocks noChangeArrowheads="1"/>
          </p:cNvSpPr>
          <p:nvPr/>
        </p:nvSpPr>
        <p:spPr bwMode="auto">
          <a:xfrm>
            <a:off x="3200400" y="2819400"/>
            <a:ext cx="6381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GCF</a:t>
            </a:r>
          </a:p>
        </p:txBody>
      </p:sp>
      <p:sp>
        <p:nvSpPr>
          <p:cNvPr id="261158" name="Text Box 38">
            <a:extLst>
              <a:ext uri="{FF2B5EF4-FFF2-40B4-BE49-F238E27FC236}">
                <a16:creationId xmlns:a16="http://schemas.microsoft.com/office/drawing/2014/main" id="{9E46FF74-0FD4-43E0-64C3-98528E699D75}"/>
              </a:ext>
            </a:extLst>
          </p:cNvPr>
          <p:cNvSpPr txBox="1">
            <a:spLocks noChangeArrowheads="1"/>
          </p:cNvSpPr>
          <p:nvPr/>
        </p:nvSpPr>
        <p:spPr bwMode="auto">
          <a:xfrm>
            <a:off x="2590800" y="5029200"/>
            <a:ext cx="1016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IT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Experts</a:t>
            </a:r>
          </a:p>
        </p:txBody>
      </p:sp>
      <p:sp>
        <p:nvSpPr>
          <p:cNvPr id="261159" name="Text Box 39">
            <a:extLst>
              <a:ext uri="{FF2B5EF4-FFF2-40B4-BE49-F238E27FC236}">
                <a16:creationId xmlns:a16="http://schemas.microsoft.com/office/drawing/2014/main" id="{7A2324D8-E827-FEBF-BB59-03224A81E12C}"/>
              </a:ext>
            </a:extLst>
          </p:cNvPr>
          <p:cNvSpPr txBox="1">
            <a:spLocks noChangeArrowheads="1"/>
          </p:cNvSpPr>
          <p:nvPr/>
        </p:nvSpPr>
        <p:spPr bwMode="auto">
          <a:xfrm>
            <a:off x="1600200" y="3657600"/>
            <a:ext cx="1633538"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cs typeface="+mn-cs"/>
              </a:rPr>
              <a:t>Fisheries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cs typeface="+mn-cs"/>
              </a:rPr>
              <a:t>Management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cs typeface="+mn-cs"/>
              </a:rPr>
              <a:t>Councils</a:t>
            </a:r>
          </a:p>
        </p:txBody>
      </p:sp>
      <p:sp>
        <p:nvSpPr>
          <p:cNvPr id="261160" name="Text Box 40">
            <a:extLst>
              <a:ext uri="{FF2B5EF4-FFF2-40B4-BE49-F238E27FC236}">
                <a16:creationId xmlns:a16="http://schemas.microsoft.com/office/drawing/2014/main" id="{DE99647A-6CB1-8418-ADF4-996B88489609}"/>
              </a:ext>
            </a:extLst>
          </p:cNvPr>
          <p:cNvSpPr txBox="1">
            <a:spLocks noChangeArrowheads="1"/>
          </p:cNvSpPr>
          <p:nvPr/>
        </p:nvSpPr>
        <p:spPr bwMode="auto">
          <a:xfrm>
            <a:off x="5105400" y="5257800"/>
            <a:ext cx="13049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End Users</a:t>
            </a:r>
          </a:p>
        </p:txBody>
      </p:sp>
      <p:sp>
        <p:nvSpPr>
          <p:cNvPr id="261161" name="Text Box 41">
            <a:extLst>
              <a:ext uri="{FF2B5EF4-FFF2-40B4-BE49-F238E27FC236}">
                <a16:creationId xmlns:a16="http://schemas.microsoft.com/office/drawing/2014/main" id="{06CAF9B5-58D0-B43C-78D6-84D25FE79490}"/>
              </a:ext>
            </a:extLst>
          </p:cNvPr>
          <p:cNvSpPr txBox="1">
            <a:spLocks noChangeArrowheads="1"/>
          </p:cNvSpPr>
          <p:nvPr/>
        </p:nvSpPr>
        <p:spPr bwMode="auto">
          <a:xfrm>
            <a:off x="1676400" y="25908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NOAA</a:t>
            </a:r>
          </a:p>
        </p:txBody>
      </p:sp>
      <p:sp>
        <p:nvSpPr>
          <p:cNvPr id="261162" name="Text Box 42">
            <a:extLst>
              <a:ext uri="{FF2B5EF4-FFF2-40B4-BE49-F238E27FC236}">
                <a16:creationId xmlns:a16="http://schemas.microsoft.com/office/drawing/2014/main" id="{FFEF99FE-7539-AF1B-EDD9-5C33FDEF51BD}"/>
              </a:ext>
            </a:extLst>
          </p:cNvPr>
          <p:cNvSpPr txBox="1">
            <a:spLocks noChangeArrowheads="1"/>
          </p:cNvSpPr>
          <p:nvPr/>
        </p:nvSpPr>
        <p:spPr bwMode="auto">
          <a:xfrm>
            <a:off x="1676400" y="16764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OMB</a:t>
            </a:r>
          </a:p>
        </p:txBody>
      </p:sp>
      <p:sp>
        <p:nvSpPr>
          <p:cNvPr id="261219" name="Text Box 99">
            <a:extLst>
              <a:ext uri="{FF2B5EF4-FFF2-40B4-BE49-F238E27FC236}">
                <a16:creationId xmlns:a16="http://schemas.microsoft.com/office/drawing/2014/main" id="{DF65E45B-18DD-0905-725E-53D4E66AF78C}"/>
              </a:ext>
            </a:extLst>
          </p:cNvPr>
          <p:cNvSpPr txBox="1">
            <a:spLocks noChangeArrowheads="1"/>
          </p:cNvSpPr>
          <p:nvPr/>
        </p:nvSpPr>
        <p:spPr bwMode="auto">
          <a:xfrm>
            <a:off x="3124200" y="1752600"/>
            <a:ext cx="1143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GCLE</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